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308" r:id="rId6"/>
    <p:sldId id="309" r:id="rId7"/>
    <p:sldId id="303" r:id="rId8"/>
    <p:sldId id="307" r:id="rId9"/>
    <p:sldId id="291" r:id="rId10"/>
    <p:sldId id="292" r:id="rId11"/>
    <p:sldId id="274" r:id="rId12"/>
    <p:sldId id="293" r:id="rId13"/>
    <p:sldId id="294" r:id="rId14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Footlight MT Light" panose="0204060206030A020304" pitchFamily="18" charset="77"/>
      <p:regular r:id="rId19"/>
    </p:embeddedFont>
    <p:embeddedFont>
      <p:font typeface="Nickainley Normal" pitchFamily="2" charset="77"/>
      <p:regular r:id="rId20"/>
    </p:embeddedFont>
    <p:embeddedFont>
      <p:font typeface="Open Sans Condensed Condensed Light" pitchFamily="2" charset="0"/>
      <p:regular r:id="rId21"/>
      <p:bold r:id="rId22"/>
      <p:italic r:id="rId23"/>
      <p:boldItalic r:id="rId24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E9DAC1"/>
    <a:srgbClr val="B6BBDC"/>
    <a:srgbClr val="C3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6447B9-7F22-3B43-8FCB-C9803FBEF6D7}" v="7" dt="2022-09-26T12:40:55.4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38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theme" Target="theme/theme1.xml"/><Relationship Id="rId30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836447B9-7F22-3B43-8FCB-C9803FBEF6D7}"/>
    <pc:docChg chg="custSel modSld">
      <pc:chgData name="UNB - AMa - Wanessa Cristina Reis Ribeiro" userId="cfec2968-652d-4b1c-88d7-e41096db917c" providerId="ADAL" clId="{836447B9-7F22-3B43-8FCB-C9803FBEF6D7}" dt="2022-09-26T12:40:55.441" v="1"/>
      <pc:docMkLst>
        <pc:docMk/>
      </pc:docMkLst>
      <pc:sldChg chg="addSp delSp modSp mod">
        <pc:chgData name="UNB - AMa - Wanessa Cristina Reis Ribeiro" userId="cfec2968-652d-4b1c-88d7-e41096db917c" providerId="ADAL" clId="{836447B9-7F22-3B43-8FCB-C9803FBEF6D7}" dt="2022-09-26T12:40:55.441" v="1"/>
        <pc:sldMkLst>
          <pc:docMk/>
          <pc:sldMk cId="3386527472" sldId="293"/>
        </pc:sldMkLst>
        <pc:spChg chg="add mod">
          <ac:chgData name="UNB - AMa - Wanessa Cristina Reis Ribeiro" userId="cfec2968-652d-4b1c-88d7-e41096db917c" providerId="ADAL" clId="{836447B9-7F22-3B43-8FCB-C9803FBEF6D7}" dt="2022-09-26T12:40:55.441" v="1"/>
          <ac:spMkLst>
            <pc:docMk/>
            <pc:sldMk cId="3386527472" sldId="293"/>
            <ac:spMk id="2" creationId="{89FADF05-95B3-74AB-254F-B1025E1B7763}"/>
          </ac:spMkLst>
        </pc:spChg>
        <pc:spChg chg="del">
          <ac:chgData name="UNB - AMa - Wanessa Cristina Reis Ribeiro" userId="cfec2968-652d-4b1c-88d7-e41096db917c" providerId="ADAL" clId="{836447B9-7F22-3B43-8FCB-C9803FBEF6D7}" dt="2022-09-26T12:40:55.056" v="0" actId="478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9A58B90A-A99C-BDF4-87E1-A38DC1308F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EE75F4D8-9B96-8C65-B876-DF5F871E3E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8CEE50A8-A8C9-6B6D-4780-EBF21000CB20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904568"/>
            <a:ext cx="6675119" cy="598977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875228" y="1809916"/>
            <a:ext cx="4441543" cy="4315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Decide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asumir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al menos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pequeño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riesgo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cada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día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durante una semana.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Pide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a Dios que te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ayude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hacer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es difícil para ti. Reclama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siguientes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promesas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para que te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valor: Filipenses 4:19; Isaías 41:10; Josué 1:9; Salmo 27:1.</a:t>
            </a:r>
          </a:p>
        </p:txBody>
      </p:sp>
      <p:pic>
        <p:nvPicPr>
          <p:cNvPr id="4" name="Imagem 3" descr="Texto preto sobre fundo branco&#10;&#10;Descrição gerada automaticamente">
            <a:extLst>
              <a:ext uri="{FF2B5EF4-FFF2-40B4-BE49-F238E27FC236}">
                <a16:creationId xmlns:a16="http://schemas.microsoft.com/office/drawing/2014/main" id="{B1370318-EC0B-27D6-CED6-46B42C83C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621" y="2084391"/>
            <a:ext cx="5048865" cy="504886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0548" y="403649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017266" y="2613110"/>
            <a:ext cx="4442811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mujer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valiente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sigue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PRINCIPIO DE LA JIRAFA: ¡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hay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jugarse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cuello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si se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quiere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alcanzar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meta! Podemos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hacerlo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gracia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Dios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su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Espíritu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. 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89FADF05-95B3-74AB-254F-B1025E1B7763}"/>
              </a:ext>
            </a:extLst>
          </p:cNvPr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734420" y="785973"/>
            <a:ext cx="4865433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“Querido Dios,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tus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promesas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me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dicen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estás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conmigo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palabras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aliento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leí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libro de Josué. 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escribirlas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corazón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 mente,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recordarlas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siempre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tenga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miedo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esté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nerviosa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corazón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fuerte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valiente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dar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paso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confiando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sabiendo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siempre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estarás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allí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hablar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sufren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tocar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amor a todos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buscan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orientación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ayuda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 Dios,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concédeme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una medida completa de tu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Espíritu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Santo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hoy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cada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día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Amén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”.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8FB9D2BF-6E07-A14E-96A7-47EED38718BF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2">
            <a:extLst>
              <a:ext uri="{FF2B5EF4-FFF2-40B4-BE49-F238E27FC236}">
                <a16:creationId xmlns:a16="http://schemas.microsoft.com/office/drawing/2014/main" id="{56082746-5ADD-3FBA-6853-EB61B912229E}"/>
              </a:ext>
            </a:extLst>
          </p:cNvPr>
          <p:cNvSpPr txBox="1"/>
          <p:nvPr/>
        </p:nvSpPr>
        <p:spPr>
          <a:xfrm>
            <a:off x="-201831" y="1863020"/>
            <a:ext cx="615387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spcBef>
                <a:spcPts val="1200"/>
              </a:spcBef>
            </a:pPr>
            <a:r>
              <a:rPr lang="id-ID" sz="3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1</a:t>
            </a:r>
            <a:endParaRPr lang="en-US" sz="3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" name="TextBox 32">
            <a:extLst>
              <a:ext uri="{FF2B5EF4-FFF2-40B4-BE49-F238E27FC236}">
                <a16:creationId xmlns:a16="http://schemas.microsoft.com/office/drawing/2014/main" id="{3530CEA5-47DD-CE7E-E9C4-27FBE3CC3EC7}"/>
              </a:ext>
            </a:extLst>
          </p:cNvPr>
          <p:cNvSpPr txBox="1"/>
          <p:nvPr/>
        </p:nvSpPr>
        <p:spPr>
          <a:xfrm>
            <a:off x="1474791" y="1863020"/>
            <a:ext cx="615387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spcBef>
                <a:spcPts val="1200"/>
              </a:spcBef>
            </a:pPr>
            <a:r>
              <a:rPr lang="id-ID" sz="3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2</a:t>
            </a:r>
            <a:endParaRPr lang="en-US" sz="3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6339" y="328456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60" y="2156051"/>
            <a:ext cx="1477662" cy="2018778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20030" y="3672390"/>
            <a:ext cx="3190875" cy="3197939"/>
          </a:xfrm>
          <a:prstGeom prst="rect">
            <a:avLst/>
          </a:prstGeom>
        </p:spPr>
      </p:pic>
      <p:pic>
        <p:nvPicPr>
          <p:cNvPr id="10" name="Imagem 9" descr="Menina com os braços para cima&#10;&#10;Descrição gerada automaticamente com confiança média">
            <a:extLst>
              <a:ext uri="{FF2B5EF4-FFF2-40B4-BE49-F238E27FC236}">
                <a16:creationId xmlns:a16="http://schemas.microsoft.com/office/drawing/2014/main" id="{E6AC0623-5007-E101-F099-B6B4162B5F7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6" r="1897"/>
          <a:stretch/>
        </p:blipFill>
        <p:spPr>
          <a:xfrm>
            <a:off x="5596157" y="562017"/>
            <a:ext cx="5756662" cy="6315807"/>
          </a:xfrm>
          <a:prstGeom prst="rect">
            <a:avLst/>
          </a:prstGeom>
        </p:spPr>
      </p:pic>
      <p:sp>
        <p:nvSpPr>
          <p:cNvPr id="6" name="TextBox 33">
            <a:extLst>
              <a:ext uri="{FF2B5EF4-FFF2-40B4-BE49-F238E27FC236}">
                <a16:creationId xmlns:a16="http://schemas.microsoft.com/office/drawing/2014/main" id="{C3BAD006-2D88-6A1B-1965-D10F32372D0C}"/>
              </a:ext>
            </a:extLst>
          </p:cNvPr>
          <p:cNvSpPr txBox="1"/>
          <p:nvPr/>
        </p:nvSpPr>
        <p:spPr>
          <a:xfrm>
            <a:off x="954531" y="4735582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7" name="TextBox 33">
            <a:extLst>
              <a:ext uri="{FF2B5EF4-FFF2-40B4-BE49-F238E27FC236}">
                <a16:creationId xmlns:a16="http://schemas.microsoft.com/office/drawing/2014/main" id="{3EE36DF8-C177-4F0E-BE8E-324733142EDF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8" name="TextBox 33">
            <a:extLst>
              <a:ext uri="{FF2B5EF4-FFF2-40B4-BE49-F238E27FC236}">
                <a16:creationId xmlns:a16="http://schemas.microsoft.com/office/drawing/2014/main" id="{0EB08649-11DC-7A17-93D3-2FD9A9A9BB16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valiente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90781" y="2573423"/>
            <a:ext cx="7569496" cy="3737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“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Nadie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podrá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hacerte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frente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todos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días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de tu vida: como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estuve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con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Moisés,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estaré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contigo; no te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dejaré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ni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te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desampararé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. […] Mira que te mando que te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esfuerces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seas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valiente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; no temas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ni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desmayes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porque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Jehová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tu Dios, estará contigo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dondequiera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que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vayas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” </a:t>
            </a:r>
          </a:p>
          <a:p>
            <a:pPr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(Jos. 1:5, 9).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5087242" y="1502580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Un escritor define valor como “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miedo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hizo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sus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oraciones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”.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Otro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sugiere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valor 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simplemente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“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miedo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aguanta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minuto más”. La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valentía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acto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voluntad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una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elección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nuestra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parte de continuar,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asumir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riesgo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independientemente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nuestro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miedo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5087242" y="2874195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Toda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mujer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está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dispuesta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arriesgarse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fracasar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poder triunfar. 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sp>
        <p:nvSpPr>
          <p:cNvPr id="4" name="TextBox 22">
            <a:extLst>
              <a:ext uri="{FF2B5EF4-FFF2-40B4-BE49-F238E27FC236}">
                <a16:creationId xmlns:a16="http://schemas.microsoft.com/office/drawing/2014/main" id="{9582C137-8F3C-2364-D060-58A06F6ED611}"/>
              </a:ext>
            </a:extLst>
          </p:cNvPr>
          <p:cNvSpPr txBox="1"/>
          <p:nvPr/>
        </p:nvSpPr>
        <p:spPr>
          <a:xfrm>
            <a:off x="1001806" y="2490873"/>
            <a:ext cx="3114982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Las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mujeres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asumen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riesgos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3015278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2">
            <a:extLst>
              <a:ext uri="{FF2B5EF4-FFF2-40B4-BE49-F238E27FC236}">
                <a16:creationId xmlns:a16="http://schemas.microsoft.com/office/drawing/2014/main" id="{F4341D61-BFF7-84AB-DF87-A05C5DC8C18F}"/>
              </a:ext>
            </a:extLst>
          </p:cNvPr>
          <p:cNvSpPr txBox="1"/>
          <p:nvPr/>
        </p:nvSpPr>
        <p:spPr>
          <a:xfrm>
            <a:off x="2471943" y="685317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Definición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valor</a:t>
            </a:r>
            <a:endParaRPr lang="en-US" sz="5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471943" y="1886912"/>
            <a:ext cx="7655283" cy="4110765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2945629" y="2304153"/>
            <a:ext cx="6774426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El valor se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demuestra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muchas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maneras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. Se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puede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ver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rostro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alguien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lucha contra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cáncer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;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ojos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otra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persona que lucha por seguir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adelante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tras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muerte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su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pareja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durante 40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años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;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perdón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alguien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cuyo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esposo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fue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infiel;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devoción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una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misionera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al obedecer al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llamado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Dios a pesar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prejuicios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;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una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mujer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intenta criar 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tres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hijos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sola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mantener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comida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mesa.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86688" y="736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64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F3E57-2167-8CA2-BBA6-083B3ED09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25" y="2257074"/>
            <a:ext cx="4365134" cy="1489015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5" name="TextBox 22">
            <a:extLst>
              <a:ext uri="{FF2B5EF4-FFF2-40B4-BE49-F238E27FC236}">
                <a16:creationId xmlns:a16="http://schemas.microsoft.com/office/drawing/2014/main" id="{973BCD55-49B1-D25F-DCA4-5A80EFB5A74F}"/>
              </a:ext>
            </a:extLst>
          </p:cNvPr>
          <p:cNvSpPr txBox="1"/>
          <p:nvPr/>
        </p:nvSpPr>
        <p:spPr>
          <a:xfrm>
            <a:off x="3668133" y="1015394"/>
            <a:ext cx="52355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Cómo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tener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valor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?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9DCA3DED-8EDD-0952-CDC8-F4BE36E43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5933" y="2257072"/>
            <a:ext cx="4365134" cy="1489015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E080CC0D-4F9B-4E04-17E2-B7FCC5447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25" y="4050053"/>
            <a:ext cx="4365134" cy="1489015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03A77E9A-3630-4E8C-6728-35523CA3B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5933" y="4050051"/>
            <a:ext cx="4365134" cy="1489015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0A02D1A-6485-21D9-5A0B-C806CBBFE5D2}"/>
              </a:ext>
            </a:extLst>
          </p:cNvPr>
          <p:cNvSpPr txBox="1"/>
          <p:nvPr/>
        </p:nvSpPr>
        <p:spPr>
          <a:xfrm>
            <a:off x="2404572" y="2698477"/>
            <a:ext cx="3157040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Habla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valor</a:t>
            </a:r>
          </a:p>
          <a:p>
            <a:pPr algn="ctr"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  <a:effectLst/>
            </a:endParaRPr>
          </a:p>
          <a:p>
            <a:pPr algn="ctr"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</a:endParaRPr>
          </a:p>
          <a:p>
            <a:pPr algn="ctr"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  <a:effectLst/>
            </a:endParaRPr>
          </a:p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Alaba a Dios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EEE7A12-B388-AFD6-7328-437F78FC0616}"/>
              </a:ext>
            </a:extLst>
          </p:cNvPr>
          <p:cNvSpPr txBox="1"/>
          <p:nvPr/>
        </p:nvSpPr>
        <p:spPr>
          <a:xfrm>
            <a:off x="6285932" y="2698477"/>
            <a:ext cx="4365134" cy="2352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Ten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fe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promesas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Dios</a:t>
            </a:r>
          </a:p>
          <a:p>
            <a:pPr algn="ctr"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  <a:effectLst/>
            </a:endParaRPr>
          </a:p>
          <a:p>
            <a:pPr algn="ctr"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</a:endParaRPr>
          </a:p>
          <a:p>
            <a:pPr algn="ctr"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  <a:effectLst/>
            </a:endParaRPr>
          </a:p>
          <a:p>
            <a:pPr algn="ctr">
              <a:lnSpc>
                <a:spcPct val="150000"/>
              </a:lnSpc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Acepta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Espíritu</a:t>
            </a:r>
            <a:r>
              <a:rPr lang="pt-BR" sz="2000" dirty="0">
                <a:solidFill>
                  <a:srgbClr val="4E2783"/>
                </a:solidFill>
                <a:effectLst/>
              </a:rPr>
              <a:t> Santo </a:t>
            </a:r>
          </a:p>
        </p:txBody>
      </p:sp>
    </p:spTree>
    <p:extLst>
      <p:ext uri="{BB962C8B-B14F-4D97-AF65-F5344CB8AC3E}">
        <p14:creationId xmlns:p14="http://schemas.microsoft.com/office/powerpoint/2010/main" val="347754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948411"/>
            <a:ext cx="5001829" cy="127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Revisa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áreas de tu vida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sientes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necesitas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valor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este momento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0E14F98C-E80A-3F69-EF0A-657F2130573A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3588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graphicFrame>
        <p:nvGraphicFramePr>
          <p:cNvPr id="3" name="Tabela 11">
            <a:extLst>
              <a:ext uri="{FF2B5EF4-FFF2-40B4-BE49-F238E27FC236}">
                <a16:creationId xmlns:a16="http://schemas.microsoft.com/office/drawing/2014/main" id="{DA27F6A5-131C-A3A1-BF48-FAF1874BC7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138487"/>
              </p:ext>
            </p:extLst>
          </p:nvPr>
        </p:nvGraphicFramePr>
        <p:xfrm>
          <a:off x="2208981" y="1822353"/>
          <a:ext cx="8127999" cy="3213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428144185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77615324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332544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Matrimonio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Salud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Carrera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9216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Hijos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Relaciones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Vicios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205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Finanzas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Trabajo</a:t>
                      </a: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 em </a:t>
                      </a: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la</a:t>
                      </a: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 </a:t>
                      </a: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iglesia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Testimonio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955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Padres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Talentos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Tentación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266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Ensayos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Recreación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Hábitos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679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Conflicto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Luto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Principios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296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Futuro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Sueños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 err="1">
                          <a:solidFill>
                            <a:srgbClr val="4E2783"/>
                          </a:solidFill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Educación</a:t>
                      </a:r>
                      <a:endParaRPr lang="pt-BR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255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4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D2FD3354-0FC6-4C5E-BDFD-802960A46AEE}"/>
</file>

<file path=customXml/itemProps2.xml><?xml version="1.0" encoding="utf-8"?>
<ds:datastoreItem xmlns:ds="http://schemas.openxmlformats.org/officeDocument/2006/customXml" ds:itemID="{3A9BF1B5-4C62-4F4E-B5BE-89AFD7DF1F5E}"/>
</file>

<file path=customXml/itemProps3.xml><?xml version="1.0" encoding="utf-8"?>
<ds:datastoreItem xmlns:ds="http://schemas.openxmlformats.org/officeDocument/2006/customXml" ds:itemID="{0DAA4C51-7611-4DBF-BFD0-EFB0409A3E9F}"/>
</file>

<file path=docProps/app.xml><?xml version="1.0" encoding="utf-8"?>
<Properties xmlns="http://schemas.openxmlformats.org/officeDocument/2006/extended-properties" xmlns:vt="http://schemas.openxmlformats.org/officeDocument/2006/docPropsVTypes">
  <TotalTime>7657</TotalTime>
  <Words>509</Words>
  <Application>Microsoft Macintosh PowerPoint</Application>
  <PresentationFormat>Widescreen</PresentationFormat>
  <Paragraphs>53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9" baseType="lpstr">
      <vt:lpstr>Nickainley Normal</vt:lpstr>
      <vt:lpstr>Calibri</vt:lpstr>
      <vt:lpstr>Arial</vt:lpstr>
      <vt:lpstr>Open Sans Condensed Condensed Light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84</cp:revision>
  <dcterms:created xsi:type="dcterms:W3CDTF">2019-05-05T15:23:12Z</dcterms:created>
  <dcterms:modified xsi:type="dcterms:W3CDTF">2022-09-26T12:40:58Z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